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77" r:id="rId3"/>
    <p:sldId id="378" r:id="rId4"/>
    <p:sldId id="379" r:id="rId5"/>
    <p:sldId id="380" r:id="rId6"/>
    <p:sldId id="387" r:id="rId7"/>
    <p:sldId id="381" r:id="rId8"/>
    <p:sldId id="382" r:id="rId9"/>
    <p:sldId id="383" r:id="rId10"/>
    <p:sldId id="384" r:id="rId11"/>
    <p:sldId id="385" r:id="rId12"/>
    <p:sldId id="386" r:id="rId13"/>
    <p:sldId id="376" r:id="rId14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8" userDrawn="1">
          <p15:clr>
            <a:srgbClr val="A4A3A4"/>
          </p15:clr>
        </p15:guide>
        <p15:guide id="2" orient="horz" pos="19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C3E6"/>
    <a:srgbClr val="C9AE8D"/>
    <a:srgbClr val="F4B183"/>
    <a:srgbClr val="1C3259"/>
    <a:srgbClr val="FEFCD3"/>
    <a:srgbClr val="0075D3"/>
    <a:srgbClr val="00C3B6"/>
    <a:srgbClr val="F3C547"/>
    <a:srgbClr val="FC2A51"/>
    <a:srgbClr val="A5C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40" autoAdjust="0"/>
    <p:restoredTop sz="94660"/>
  </p:normalViewPr>
  <p:slideViewPr>
    <p:cSldViewPr snapToGrid="0" showGuides="1">
      <p:cViewPr>
        <p:scale>
          <a:sx n="89" d="100"/>
          <a:sy n="89" d="100"/>
        </p:scale>
        <p:origin x="-1338" y="-108"/>
      </p:cViewPr>
      <p:guideLst>
        <p:guide pos="3838"/>
        <p:guide orient="horz" pos="19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3712C2-24C8-4F78-BE42-E7473345F924}" type="doc">
      <dgm:prSet loTypeId="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zh-CN" altLang="en-US"/>
        </a:p>
      </dgm:t>
    </dgm:pt>
    <dgm:pt modelId="{CAC81A33-6502-4474-9FAF-369B2C56C5AA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altLang="en-US" b="1" dirty="0" smtClean="0"/>
            <a:t>参研单位与主研列表</a:t>
          </a:r>
          <a:endParaRPr lang="zh-CN" b="1" dirty="0"/>
        </a:p>
      </dgm:t>
    </dgm:pt>
    <dgm:pt modelId="{6F12BCA0-A32E-43A0-ACCC-ABFAF475DDC9}" cxnId="{B95C1697-12FF-467C-9AEA-01D25C9873E6}" type="parTrans">
      <dgm:prSet/>
      <dgm:spPr/>
      <dgm:t>
        <a:bodyPr/>
        <a:lstStyle/>
        <a:p>
          <a:endParaRPr lang="zh-CN" altLang="en-US"/>
        </a:p>
      </dgm:t>
    </dgm:pt>
    <dgm:pt modelId="{7824E8F4-DD2F-4F6C-9D67-0EB95DE81CB7}" cxnId="{B95C1697-12FF-467C-9AEA-01D25C9873E6}" type="sibTrans">
      <dgm:prSet/>
      <dgm:spPr/>
      <dgm:t>
        <a:bodyPr/>
        <a:lstStyle/>
        <a:p>
          <a:endParaRPr lang="zh-CN" altLang="en-US"/>
        </a:p>
      </dgm:t>
    </dgm:pt>
    <dgm:pt modelId="{60885C73-09F1-4817-90F1-3CFE41BCD141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altLang="en-US" b="1" dirty="0" smtClean="0"/>
            <a:t>本中心研究团队</a:t>
          </a:r>
          <a:endParaRPr lang="zh-CN" b="1" dirty="0"/>
        </a:p>
      </dgm:t>
    </dgm:pt>
    <dgm:pt modelId="{5E263DFF-619F-4BE6-BAE7-5A6DC375FA8F}" cxnId="{80E626BA-2575-41ED-A233-8769D27D149E}" type="parTrans">
      <dgm:prSet/>
      <dgm:spPr/>
      <dgm:t>
        <a:bodyPr/>
        <a:lstStyle/>
        <a:p>
          <a:endParaRPr lang="zh-CN" altLang="en-US"/>
        </a:p>
      </dgm:t>
    </dgm:pt>
    <dgm:pt modelId="{07CE07C3-A7E3-4434-8331-5C04CBC557BE}" cxnId="{80E626BA-2575-41ED-A233-8769D27D149E}" type="sibTrans">
      <dgm:prSet/>
      <dgm:spPr/>
      <dgm:t>
        <a:bodyPr/>
        <a:lstStyle/>
        <a:p>
          <a:endParaRPr lang="zh-CN" altLang="en-US"/>
        </a:p>
      </dgm:t>
    </dgm:pt>
    <dgm:pt modelId="{CCBF72C2-E504-4A0D-8557-A8BF2385D3C2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b="1" dirty="0" smtClean="0"/>
            <a:t>研究背景</a:t>
          </a:r>
          <a:endParaRPr lang="zh-CN" dirty="0"/>
        </a:p>
      </dgm:t>
    </dgm:pt>
    <dgm:pt modelId="{F06BFC6F-A413-4DD8-9A27-BDF28BB24522}" cxnId="{6D44CB58-CA74-4772-92DE-16B42D0EBBDB}" type="parTrans">
      <dgm:prSet/>
      <dgm:spPr/>
      <dgm:t>
        <a:bodyPr/>
        <a:lstStyle/>
        <a:p>
          <a:endParaRPr lang="zh-CN" altLang="en-US"/>
        </a:p>
      </dgm:t>
    </dgm:pt>
    <dgm:pt modelId="{916BB27A-9661-4F46-9D99-3E2D10217B38}" cxnId="{6D44CB58-CA74-4772-92DE-16B42D0EBBDB}" type="sibTrans">
      <dgm:prSet/>
      <dgm:spPr/>
      <dgm:t>
        <a:bodyPr/>
        <a:lstStyle/>
        <a:p>
          <a:endParaRPr lang="zh-CN" altLang="en-US"/>
        </a:p>
      </dgm:t>
    </dgm:pt>
    <dgm:pt modelId="{65BD1DC0-08F7-4AE6-88A0-409A997604B4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b="1" dirty="0" smtClean="0"/>
            <a:t>研究药物</a:t>
          </a:r>
          <a:r>
            <a:rPr lang="en-US" b="1" dirty="0" smtClean="0"/>
            <a:t>/</a:t>
          </a:r>
          <a:r>
            <a:rPr lang="zh-CN" b="1" dirty="0" smtClean="0"/>
            <a:t>器械介绍</a:t>
          </a:r>
          <a:endParaRPr lang="zh-CN" dirty="0"/>
        </a:p>
      </dgm:t>
    </dgm:pt>
    <dgm:pt modelId="{5C728144-4ED7-4614-9024-FD87CCCE18B6}" cxnId="{4A2927A6-36B0-4D2E-8231-A2AD237F10DC}" type="parTrans">
      <dgm:prSet/>
      <dgm:spPr/>
      <dgm:t>
        <a:bodyPr/>
        <a:lstStyle/>
        <a:p>
          <a:endParaRPr lang="zh-CN" altLang="en-US"/>
        </a:p>
      </dgm:t>
    </dgm:pt>
    <dgm:pt modelId="{A32D57F0-CCF1-4EC4-876C-279D1BD0A4E4}" cxnId="{4A2927A6-36B0-4D2E-8231-A2AD237F10DC}" type="sibTrans">
      <dgm:prSet/>
      <dgm:spPr/>
      <dgm:t>
        <a:bodyPr/>
        <a:lstStyle/>
        <a:p>
          <a:endParaRPr lang="zh-CN" altLang="en-US"/>
        </a:p>
      </dgm:t>
    </dgm:pt>
    <dgm:pt modelId="{831FF3C6-F49F-4F18-A007-5F02E9D98177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b="1" dirty="0" smtClean="0"/>
            <a:t>研究方案</a:t>
          </a:r>
          <a:endParaRPr lang="zh-CN" dirty="0"/>
        </a:p>
      </dgm:t>
    </dgm:pt>
    <dgm:pt modelId="{B049FE4B-B7A7-4D37-A808-746014BEC9EC}" cxnId="{BC8A2718-3ABC-4604-8174-2E2A05C72F73}" type="parTrans">
      <dgm:prSet/>
      <dgm:spPr/>
      <dgm:t>
        <a:bodyPr/>
        <a:lstStyle/>
        <a:p>
          <a:endParaRPr lang="zh-CN" altLang="en-US"/>
        </a:p>
      </dgm:t>
    </dgm:pt>
    <dgm:pt modelId="{9C2D61BB-7CF6-443E-85E7-F0709E6A5BDC}" cxnId="{BC8A2718-3ABC-4604-8174-2E2A05C72F73}" type="sibTrans">
      <dgm:prSet/>
      <dgm:spPr/>
      <dgm:t>
        <a:bodyPr/>
        <a:lstStyle/>
        <a:p>
          <a:endParaRPr lang="zh-CN" altLang="en-US"/>
        </a:p>
      </dgm:t>
    </dgm:pt>
    <dgm:pt modelId="{CC6526F9-A669-4374-9814-331CD4537086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b="1" dirty="0" smtClean="0"/>
            <a:t>知情同意书</a:t>
          </a:r>
          <a:endParaRPr lang="zh-CN" dirty="0"/>
        </a:p>
      </dgm:t>
    </dgm:pt>
    <dgm:pt modelId="{E96A29D1-CC5F-4496-9E61-326E7033C062}" cxnId="{E98D8DD3-B68B-4427-A47A-DAB756BC9CAA}" type="parTrans">
      <dgm:prSet/>
      <dgm:spPr/>
      <dgm:t>
        <a:bodyPr/>
        <a:lstStyle/>
        <a:p>
          <a:endParaRPr lang="zh-CN" altLang="en-US"/>
        </a:p>
      </dgm:t>
    </dgm:pt>
    <dgm:pt modelId="{564FD909-FCFE-4DF3-BDEB-33B5127E7654}" cxnId="{E98D8DD3-B68B-4427-A47A-DAB756BC9CAA}" type="sibTrans">
      <dgm:prSet/>
      <dgm:spPr/>
      <dgm:t>
        <a:bodyPr/>
        <a:lstStyle/>
        <a:p>
          <a:endParaRPr lang="zh-CN" altLang="en-US"/>
        </a:p>
      </dgm:t>
    </dgm:pt>
    <dgm:pt modelId="{FBD20CE7-20C2-47DA-90CC-B38409BCC61B}">
      <dgm:prSet/>
      <dgm:spPr>
        <a:noFill/>
        <a:ln>
          <a:solidFill>
            <a:schemeClr val="accent6"/>
          </a:solidFill>
        </a:ln>
      </dgm:spPr>
      <dgm:t>
        <a:bodyPr/>
        <a:lstStyle/>
        <a:p>
          <a:pPr rtl="0"/>
          <a:r>
            <a:rPr lang="zh-CN" b="1" dirty="0" smtClean="0"/>
            <a:t>招募广告及保险证明</a:t>
          </a:r>
          <a:endParaRPr lang="zh-CN" dirty="0"/>
        </a:p>
      </dgm:t>
    </dgm:pt>
    <dgm:pt modelId="{C1C25768-1840-4FFE-BA89-B1DCA9A80538}" cxnId="{CD3D00C4-2180-4EE7-9E41-6809B733CB9E}" type="parTrans">
      <dgm:prSet/>
      <dgm:spPr/>
      <dgm:t>
        <a:bodyPr/>
        <a:lstStyle/>
        <a:p>
          <a:endParaRPr lang="zh-CN" altLang="en-US"/>
        </a:p>
      </dgm:t>
    </dgm:pt>
    <dgm:pt modelId="{67137C26-3A1A-4EB5-9150-6A0485261A45}" cxnId="{CD3D00C4-2180-4EE7-9E41-6809B733CB9E}" type="sibTrans">
      <dgm:prSet/>
      <dgm:spPr/>
      <dgm:t>
        <a:bodyPr/>
        <a:lstStyle/>
        <a:p>
          <a:endParaRPr lang="zh-CN" altLang="en-US"/>
        </a:p>
      </dgm:t>
    </dgm:pt>
    <dgm:pt modelId="{47D02604-2B93-46A4-B421-7F7124B1676A}">
      <dgm:prSet phldr="0" custT="0"/>
      <dgm:spPr>
        <a:noFill/>
        <a:ln>
          <a:solidFill>
            <a:schemeClr val="accent6"/>
          </a:solidFill>
        </a:ln>
      </dgm:spPr>
      <dgm:t>
        <a:bodyPr vert="horz" wrap="square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/>
            <a:t>其它</a:t>
          </a:r>
          <a:r>
            <a:rPr lang="zh-CN" b="1" dirty="0" smtClean="0">
              <a:solidFill>
                <a:srgbClr val="FF0000"/>
              </a:solidFill>
            </a:rPr>
            <a:t>（如组长单位伦理批件、前置伦理审查相关文件等）</a:t>
          </a:r>
          <a:r>
            <a:rPr lang="zh-CN" b="1" dirty="0" smtClean="0">
              <a:solidFill>
                <a:srgbClr val="FF0000"/>
              </a:solidFill>
            </a:rPr>
            <a:t/>
          </a:r>
          <a:endParaRPr lang="zh-CN" b="1" dirty="0" smtClean="0">
            <a:solidFill>
              <a:srgbClr val="FF0000"/>
            </a:solidFill>
          </a:endParaRPr>
        </a:p>
      </dgm:t>
    </dgm:pt>
    <dgm:pt modelId="{8128F8CD-DD75-487B-979C-27E939569B7D}" cxnId="{9C730E4D-0B0C-4B4F-9174-965E5CE87090}" type="parTrans">
      <dgm:prSet/>
      <dgm:spPr/>
      <dgm:t>
        <a:bodyPr/>
        <a:lstStyle/>
        <a:p>
          <a:endParaRPr lang="zh-CN" altLang="en-US"/>
        </a:p>
      </dgm:t>
    </dgm:pt>
    <dgm:pt modelId="{6C7A84A4-27D6-4DD5-9CAD-64C9C427413F}" cxnId="{9C730E4D-0B0C-4B4F-9174-965E5CE87090}" type="sibTrans">
      <dgm:prSet/>
      <dgm:spPr/>
      <dgm:t>
        <a:bodyPr/>
        <a:lstStyle/>
        <a:p>
          <a:endParaRPr lang="zh-CN" altLang="en-US"/>
        </a:p>
      </dgm:t>
    </dgm:pt>
    <dgm:pt modelId="{729B8492-14FA-439B-A129-BA03012F2C25}" type="pres">
      <dgm:prSet presAssocID="{163712C2-24C8-4F78-BE42-E7473345F9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C44A78B-E10F-4EEF-858C-35587101289A}" type="pres">
      <dgm:prSet presAssocID="{CAC81A33-6502-4474-9FAF-369B2C56C5AA}" presName="parentText" presStyleLbl="node1" presStyleIdx="0" presStyleCnt="8" custLinFactNeighborY="70037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65F846D-27C9-47F2-9AA7-EE960DDCB5C2}" type="pres">
      <dgm:prSet presAssocID="{7824E8F4-DD2F-4F6C-9D67-0EB95DE81CB7}" presName="spacer" presStyleCnt="0"/>
      <dgm:spPr/>
    </dgm:pt>
    <dgm:pt modelId="{4C2E2CEF-E59D-44A9-8D81-127B9D6BFF83}" type="pres">
      <dgm:prSet presAssocID="{60885C73-09F1-4817-90F1-3CFE41BCD141}" presName="parentText" presStyleLbl="node1" presStyleIdx="1" presStyleCnt="8" custLinFactNeighborX="-2946" custLinFactNeighborY="50449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0AE2B3E-22DF-48C3-B0B6-C6910981DEDA}" type="pres">
      <dgm:prSet presAssocID="{07CE07C3-A7E3-4434-8331-5C04CBC557BE}" presName="spacer" presStyleCnt="0"/>
      <dgm:spPr/>
    </dgm:pt>
    <dgm:pt modelId="{7270AE6E-E0C7-4BF2-9905-F6DC8E10CD7F}" type="pres">
      <dgm:prSet presAssocID="{CCBF72C2-E504-4A0D-8557-A8BF2385D3C2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6780BA0-3EEE-4E8F-8424-430F4A84D5A2}" type="pres">
      <dgm:prSet presAssocID="{916BB27A-9661-4F46-9D99-3E2D10217B38}" presName="spacer" presStyleCnt="0"/>
      <dgm:spPr/>
    </dgm:pt>
    <dgm:pt modelId="{E5592CAB-2BA6-4370-9DAC-D27FFC97B45E}" type="pres">
      <dgm:prSet presAssocID="{65BD1DC0-08F7-4AE6-88A0-409A997604B4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2B4887D-D838-4981-91B9-6FD9FD434C94}" type="pres">
      <dgm:prSet presAssocID="{A32D57F0-CCF1-4EC4-876C-279D1BD0A4E4}" presName="spacer" presStyleCnt="0"/>
      <dgm:spPr/>
    </dgm:pt>
    <dgm:pt modelId="{81FEFAFB-FEF5-4B9F-AA31-45F8978F531C}" type="pres">
      <dgm:prSet presAssocID="{831FF3C6-F49F-4F18-A007-5F02E9D98177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2FA7D89-5562-4588-9007-304E04C0E3C6}" type="pres">
      <dgm:prSet presAssocID="{9C2D61BB-7CF6-443E-85E7-F0709E6A5BDC}" presName="spacer" presStyleCnt="0"/>
      <dgm:spPr/>
    </dgm:pt>
    <dgm:pt modelId="{4E1F181F-A3F3-412D-B63E-C5CFABA1DA8D}" type="pres">
      <dgm:prSet presAssocID="{CC6526F9-A669-4374-9814-331CD4537086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0BFAB93-1034-4EAF-B674-1BF389ABE91F}" type="pres">
      <dgm:prSet presAssocID="{564FD909-FCFE-4DF3-BDEB-33B5127E7654}" presName="spacer" presStyleCnt="0"/>
      <dgm:spPr/>
    </dgm:pt>
    <dgm:pt modelId="{98671AC1-3631-4E2F-9C6C-4C765041073B}" type="pres">
      <dgm:prSet presAssocID="{FBD20CE7-20C2-47DA-90CC-B38409BCC61B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5CC950-FC5E-464D-B672-ED136B1BF3D6}" type="pres">
      <dgm:prSet presAssocID="{67137C26-3A1A-4EB5-9150-6A0485261A45}" presName="spacer" presStyleCnt="0"/>
      <dgm:spPr/>
    </dgm:pt>
    <dgm:pt modelId="{0808A0EC-4FC3-466B-82F9-A9BD7AC46C62}" type="pres">
      <dgm:prSet presAssocID="{47D02604-2B93-46A4-B421-7F7124B1676A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95C1697-12FF-467C-9AEA-01D25C9873E6}" srcId="{163712C2-24C8-4F78-BE42-E7473345F924}" destId="{CAC81A33-6502-4474-9FAF-369B2C56C5AA}" srcOrd="0" destOrd="0" parTransId="{6F12BCA0-A32E-43A0-ACCC-ABFAF475DDC9}" sibTransId="{7824E8F4-DD2F-4F6C-9D67-0EB95DE81CB7}"/>
    <dgm:cxn modelId="{80E626BA-2575-41ED-A233-8769D27D149E}" srcId="{163712C2-24C8-4F78-BE42-E7473345F924}" destId="{60885C73-09F1-4817-90F1-3CFE41BCD141}" srcOrd="1" destOrd="0" parTransId="{5E263DFF-619F-4BE6-BAE7-5A6DC375FA8F}" sibTransId="{07CE07C3-A7E3-4434-8331-5C04CBC557BE}"/>
    <dgm:cxn modelId="{6D44CB58-CA74-4772-92DE-16B42D0EBBDB}" srcId="{163712C2-24C8-4F78-BE42-E7473345F924}" destId="{CCBF72C2-E504-4A0D-8557-A8BF2385D3C2}" srcOrd="2" destOrd="0" parTransId="{F06BFC6F-A413-4DD8-9A27-BDF28BB24522}" sibTransId="{916BB27A-9661-4F46-9D99-3E2D10217B38}"/>
    <dgm:cxn modelId="{4A2927A6-36B0-4D2E-8231-A2AD237F10DC}" srcId="{163712C2-24C8-4F78-BE42-E7473345F924}" destId="{65BD1DC0-08F7-4AE6-88A0-409A997604B4}" srcOrd="3" destOrd="0" parTransId="{5C728144-4ED7-4614-9024-FD87CCCE18B6}" sibTransId="{A32D57F0-CCF1-4EC4-876C-279D1BD0A4E4}"/>
    <dgm:cxn modelId="{BC8A2718-3ABC-4604-8174-2E2A05C72F73}" srcId="{163712C2-24C8-4F78-BE42-E7473345F924}" destId="{831FF3C6-F49F-4F18-A007-5F02E9D98177}" srcOrd="4" destOrd="0" parTransId="{B049FE4B-B7A7-4D37-A808-746014BEC9EC}" sibTransId="{9C2D61BB-7CF6-443E-85E7-F0709E6A5BDC}"/>
    <dgm:cxn modelId="{E98D8DD3-B68B-4427-A47A-DAB756BC9CAA}" srcId="{163712C2-24C8-4F78-BE42-E7473345F924}" destId="{CC6526F9-A669-4374-9814-331CD4537086}" srcOrd="5" destOrd="0" parTransId="{E96A29D1-CC5F-4496-9E61-326E7033C062}" sibTransId="{564FD909-FCFE-4DF3-BDEB-33B5127E7654}"/>
    <dgm:cxn modelId="{CD3D00C4-2180-4EE7-9E41-6809B733CB9E}" srcId="{163712C2-24C8-4F78-BE42-E7473345F924}" destId="{FBD20CE7-20C2-47DA-90CC-B38409BCC61B}" srcOrd="6" destOrd="0" parTransId="{C1C25768-1840-4FFE-BA89-B1DCA9A80538}" sibTransId="{67137C26-3A1A-4EB5-9150-6A0485261A45}"/>
    <dgm:cxn modelId="{9C730E4D-0B0C-4B4F-9174-965E5CE87090}" srcId="{163712C2-24C8-4F78-BE42-E7473345F924}" destId="{47D02604-2B93-46A4-B421-7F7124B1676A}" srcOrd="7" destOrd="0" parTransId="{8128F8CD-DD75-487B-979C-27E939569B7D}" sibTransId="{6C7A84A4-27D6-4DD5-9CAD-64C9C427413F}"/>
    <dgm:cxn modelId="{5ADBF95A-08B7-42A0-B814-97D33208BF83}" type="presOf" srcId="{163712C2-24C8-4F78-BE42-E7473345F924}" destId="{729B8492-14FA-439B-A129-BA03012F2C25}" srcOrd="0" destOrd="0" presId="urn:microsoft.com/office/officeart/2005/8/layout/vList2"/>
    <dgm:cxn modelId="{EF477CF4-6077-45F2-A5E2-C054FE541E69}" type="presParOf" srcId="{729B8492-14FA-439B-A129-BA03012F2C25}" destId="{DC44A78B-E10F-4EEF-858C-35587101289A}" srcOrd="0" destOrd="0" presId="urn:microsoft.com/office/officeart/2005/8/layout/vList2"/>
    <dgm:cxn modelId="{BBE531DA-A550-43C0-8EB9-65FE8477A521}" type="presOf" srcId="{CAC81A33-6502-4474-9FAF-369B2C56C5AA}" destId="{DC44A78B-E10F-4EEF-858C-35587101289A}" srcOrd="0" destOrd="0" presId="urn:microsoft.com/office/officeart/2005/8/layout/vList2"/>
    <dgm:cxn modelId="{48D9FBF8-A91B-4439-869E-3214298082EB}" type="presParOf" srcId="{729B8492-14FA-439B-A129-BA03012F2C25}" destId="{465F846D-27C9-47F2-9AA7-EE960DDCB5C2}" srcOrd="1" destOrd="0" presId="urn:microsoft.com/office/officeart/2005/8/layout/vList2"/>
    <dgm:cxn modelId="{88071EB9-8021-4845-A5C5-486EC4BE3537}" type="presParOf" srcId="{729B8492-14FA-439B-A129-BA03012F2C25}" destId="{4C2E2CEF-E59D-44A9-8D81-127B9D6BFF83}" srcOrd="2" destOrd="0" presId="urn:microsoft.com/office/officeart/2005/8/layout/vList2"/>
    <dgm:cxn modelId="{775EC047-8DCE-454F-969C-EB9F4F8C9F9A}" type="presOf" srcId="{60885C73-09F1-4817-90F1-3CFE41BCD141}" destId="{4C2E2CEF-E59D-44A9-8D81-127B9D6BFF83}" srcOrd="0" destOrd="0" presId="urn:microsoft.com/office/officeart/2005/8/layout/vList2"/>
    <dgm:cxn modelId="{D3413AC9-2F6A-4FAA-8C92-C79B20201E14}" type="presParOf" srcId="{729B8492-14FA-439B-A129-BA03012F2C25}" destId="{90AE2B3E-22DF-48C3-B0B6-C6910981DEDA}" srcOrd="3" destOrd="0" presId="urn:microsoft.com/office/officeart/2005/8/layout/vList2"/>
    <dgm:cxn modelId="{50C237D9-2065-4FAE-A0CF-0C99C59CD9C9}" type="presParOf" srcId="{729B8492-14FA-439B-A129-BA03012F2C25}" destId="{7270AE6E-E0C7-4BF2-9905-F6DC8E10CD7F}" srcOrd="4" destOrd="0" presId="urn:microsoft.com/office/officeart/2005/8/layout/vList2"/>
    <dgm:cxn modelId="{5D1B7D11-8E68-482C-8878-74902E9348FC}" type="presOf" srcId="{CCBF72C2-E504-4A0D-8557-A8BF2385D3C2}" destId="{7270AE6E-E0C7-4BF2-9905-F6DC8E10CD7F}" srcOrd="0" destOrd="0" presId="urn:microsoft.com/office/officeart/2005/8/layout/vList2"/>
    <dgm:cxn modelId="{0CFFA69E-47B3-4E3A-9E0A-5A13938FB81E}" type="presParOf" srcId="{729B8492-14FA-439B-A129-BA03012F2C25}" destId="{46780BA0-3EEE-4E8F-8424-430F4A84D5A2}" srcOrd="5" destOrd="0" presId="urn:microsoft.com/office/officeart/2005/8/layout/vList2"/>
    <dgm:cxn modelId="{BEABE4B3-4D26-4172-ADF4-258928B23A29}" type="presParOf" srcId="{729B8492-14FA-439B-A129-BA03012F2C25}" destId="{E5592CAB-2BA6-4370-9DAC-D27FFC97B45E}" srcOrd="6" destOrd="0" presId="urn:microsoft.com/office/officeart/2005/8/layout/vList2"/>
    <dgm:cxn modelId="{65B6E1FB-93EB-4DDE-98C7-12464557966D}" type="presOf" srcId="{65BD1DC0-08F7-4AE6-88A0-409A997604B4}" destId="{E5592CAB-2BA6-4370-9DAC-D27FFC97B45E}" srcOrd="0" destOrd="0" presId="urn:microsoft.com/office/officeart/2005/8/layout/vList2"/>
    <dgm:cxn modelId="{D98073BA-F300-425F-8C55-06DC8EBBA40F}" type="presParOf" srcId="{729B8492-14FA-439B-A129-BA03012F2C25}" destId="{72B4887D-D838-4981-91B9-6FD9FD434C94}" srcOrd="7" destOrd="0" presId="urn:microsoft.com/office/officeart/2005/8/layout/vList2"/>
    <dgm:cxn modelId="{5A4E5FF9-6D4C-43E3-8C3A-73013E15EC7E}" type="presParOf" srcId="{729B8492-14FA-439B-A129-BA03012F2C25}" destId="{81FEFAFB-FEF5-4B9F-AA31-45F8978F531C}" srcOrd="8" destOrd="0" presId="urn:microsoft.com/office/officeart/2005/8/layout/vList2"/>
    <dgm:cxn modelId="{35358E67-6A87-48A3-B9F7-B752778B2CE0}" type="presOf" srcId="{831FF3C6-F49F-4F18-A007-5F02E9D98177}" destId="{81FEFAFB-FEF5-4B9F-AA31-45F8978F531C}" srcOrd="0" destOrd="0" presId="urn:microsoft.com/office/officeart/2005/8/layout/vList2"/>
    <dgm:cxn modelId="{E60BAE9B-A6E9-41D7-A465-430051AF1BE9}" type="presParOf" srcId="{729B8492-14FA-439B-A129-BA03012F2C25}" destId="{72FA7D89-5562-4588-9007-304E04C0E3C6}" srcOrd="9" destOrd="0" presId="urn:microsoft.com/office/officeart/2005/8/layout/vList2"/>
    <dgm:cxn modelId="{A7016B66-267E-48F6-B94F-EE4AD05106F0}" type="presParOf" srcId="{729B8492-14FA-439B-A129-BA03012F2C25}" destId="{4E1F181F-A3F3-412D-B63E-C5CFABA1DA8D}" srcOrd="10" destOrd="0" presId="urn:microsoft.com/office/officeart/2005/8/layout/vList2"/>
    <dgm:cxn modelId="{606F30A9-57B4-4147-819E-CC9FCFE58B36}" type="presOf" srcId="{CC6526F9-A669-4374-9814-331CD4537086}" destId="{4E1F181F-A3F3-412D-B63E-C5CFABA1DA8D}" srcOrd="0" destOrd="0" presId="urn:microsoft.com/office/officeart/2005/8/layout/vList2"/>
    <dgm:cxn modelId="{DFDEDCA1-EDB6-4CFA-A43D-8779CDFBECF7}" type="presParOf" srcId="{729B8492-14FA-439B-A129-BA03012F2C25}" destId="{B0BFAB93-1034-4EAF-B674-1BF389ABE91F}" srcOrd="11" destOrd="0" presId="urn:microsoft.com/office/officeart/2005/8/layout/vList2"/>
    <dgm:cxn modelId="{E6509547-4CA9-46AE-9732-E602EF5D7AAC}" type="presParOf" srcId="{729B8492-14FA-439B-A129-BA03012F2C25}" destId="{98671AC1-3631-4E2F-9C6C-4C765041073B}" srcOrd="12" destOrd="0" presId="urn:microsoft.com/office/officeart/2005/8/layout/vList2"/>
    <dgm:cxn modelId="{E96C485B-56EB-415B-A7A2-325D58AAB515}" type="presOf" srcId="{FBD20CE7-20C2-47DA-90CC-B38409BCC61B}" destId="{98671AC1-3631-4E2F-9C6C-4C765041073B}" srcOrd="0" destOrd="0" presId="urn:microsoft.com/office/officeart/2005/8/layout/vList2"/>
    <dgm:cxn modelId="{BBAAE043-4C27-4313-BCF5-096D7B6BF091}" type="presParOf" srcId="{729B8492-14FA-439B-A129-BA03012F2C25}" destId="{785CC950-FC5E-464D-B672-ED136B1BF3D6}" srcOrd="13" destOrd="0" presId="urn:microsoft.com/office/officeart/2005/8/layout/vList2"/>
    <dgm:cxn modelId="{EE3E288B-A1A3-4F43-91C2-BBA5C9F2CB49}" type="presParOf" srcId="{729B8492-14FA-439B-A129-BA03012F2C25}" destId="{0808A0EC-4FC3-466B-82F9-A9BD7AC46C62}" srcOrd="14" destOrd="0" presId="urn:microsoft.com/office/officeart/2005/8/layout/vList2"/>
    <dgm:cxn modelId="{B62C047C-6BE1-423E-863F-7348E9C97417}" type="presOf" srcId="{47D02604-2B93-46A4-B421-7F7124B1676A}" destId="{0808A0EC-4FC3-466B-82F9-A9BD7AC46C6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0257367" cy="3724275"/>
        <a:chOff x="0" y="0"/>
        <a:chExt cx="10257367" cy="3724275"/>
      </a:xfrm>
    </dsp:grpSpPr>
    <dsp:sp modelId="{DC44A78B-E10F-4EEF-858C-35587101289A}">
      <dsp:nvSpPr>
        <dsp:cNvPr id="3" name="圆角矩形 2"/>
        <dsp:cNvSpPr/>
      </dsp:nvSpPr>
      <dsp:spPr bwMode="white">
        <a:xfrm>
          <a:off x="0" y="97371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 smtClean="0">
              <a:solidFill>
                <a:schemeClr val="dk1"/>
              </a:solidFill>
            </a:rPr>
            <a:t>参研单位与主研列表</a:t>
          </a:r>
          <a:endParaRPr lang="zh-CN" b="1" dirty="0">
            <a:solidFill>
              <a:schemeClr val="dk1"/>
            </a:solidFill>
          </a:endParaRPr>
        </a:p>
      </dsp:txBody>
      <dsp:txXfrm>
        <a:off x="0" y="97371"/>
        <a:ext cx="10257367" cy="408940"/>
      </dsp:txXfrm>
    </dsp:sp>
    <dsp:sp modelId="{4C2E2CEF-E59D-44A9-8D81-127B9D6BFF83}">
      <dsp:nvSpPr>
        <dsp:cNvPr id="4" name="圆角矩形 3"/>
        <dsp:cNvSpPr/>
      </dsp:nvSpPr>
      <dsp:spPr bwMode="white">
        <a:xfrm>
          <a:off x="0" y="543364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 smtClean="0">
              <a:solidFill>
                <a:schemeClr val="dk1"/>
              </a:solidFill>
            </a:rPr>
            <a:t>本中心研究团队</a:t>
          </a:r>
          <a:endParaRPr lang="zh-CN" b="1" dirty="0">
            <a:solidFill>
              <a:schemeClr val="dk1"/>
            </a:solidFill>
          </a:endParaRPr>
        </a:p>
      </dsp:txBody>
      <dsp:txXfrm>
        <a:off x="0" y="543364"/>
        <a:ext cx="10257367" cy="408940"/>
      </dsp:txXfrm>
    </dsp:sp>
    <dsp:sp modelId="{7270AE6E-E0C7-4BF2-9905-F6DC8E10CD7F}">
      <dsp:nvSpPr>
        <dsp:cNvPr id="5" name="圆角矩形 4"/>
        <dsp:cNvSpPr/>
      </dsp:nvSpPr>
      <dsp:spPr bwMode="white">
        <a:xfrm>
          <a:off x="0" y="975138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>
              <a:solidFill>
                <a:schemeClr val="dk1"/>
              </a:solidFill>
            </a:rPr>
            <a:t>研究背景</a:t>
          </a:r>
          <a:endParaRPr lang="zh-CN" dirty="0">
            <a:solidFill>
              <a:schemeClr val="dk1"/>
            </a:solidFill>
          </a:endParaRPr>
        </a:p>
      </dsp:txBody>
      <dsp:txXfrm>
        <a:off x="0" y="975138"/>
        <a:ext cx="10257367" cy="408940"/>
      </dsp:txXfrm>
    </dsp:sp>
    <dsp:sp modelId="{E5592CAB-2BA6-4370-9DAC-D27FFC97B45E}">
      <dsp:nvSpPr>
        <dsp:cNvPr id="6" name="圆角矩形 5"/>
        <dsp:cNvSpPr/>
      </dsp:nvSpPr>
      <dsp:spPr bwMode="white">
        <a:xfrm>
          <a:off x="0" y="1430158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>
              <a:solidFill>
                <a:schemeClr val="dk1"/>
              </a:solidFill>
            </a:rPr>
            <a:t>研究药物</a:t>
          </a:r>
          <a:r>
            <a:rPr lang="en-US" b="1" dirty="0" smtClean="0">
              <a:solidFill>
                <a:schemeClr val="dk1"/>
              </a:solidFill>
            </a:rPr>
            <a:t>/</a:t>
          </a:r>
          <a:r>
            <a:rPr lang="zh-CN" b="1" dirty="0" smtClean="0">
              <a:solidFill>
                <a:schemeClr val="dk1"/>
              </a:solidFill>
            </a:rPr>
            <a:t>器械介绍</a:t>
          </a:r>
          <a:endParaRPr lang="zh-CN" dirty="0">
            <a:solidFill>
              <a:schemeClr val="dk1"/>
            </a:solidFill>
          </a:endParaRPr>
        </a:p>
      </dsp:txBody>
      <dsp:txXfrm>
        <a:off x="0" y="1430158"/>
        <a:ext cx="10257367" cy="408940"/>
      </dsp:txXfrm>
    </dsp:sp>
    <dsp:sp modelId="{81FEFAFB-FEF5-4B9F-AA31-45F8978F531C}">
      <dsp:nvSpPr>
        <dsp:cNvPr id="7" name="圆角矩形 6"/>
        <dsp:cNvSpPr/>
      </dsp:nvSpPr>
      <dsp:spPr bwMode="white">
        <a:xfrm>
          <a:off x="0" y="1885178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>
              <a:solidFill>
                <a:schemeClr val="dk1"/>
              </a:solidFill>
            </a:rPr>
            <a:t>研究方案</a:t>
          </a:r>
          <a:endParaRPr lang="zh-CN" dirty="0">
            <a:solidFill>
              <a:schemeClr val="dk1"/>
            </a:solidFill>
          </a:endParaRPr>
        </a:p>
      </dsp:txBody>
      <dsp:txXfrm>
        <a:off x="0" y="1885178"/>
        <a:ext cx="10257367" cy="408940"/>
      </dsp:txXfrm>
    </dsp:sp>
    <dsp:sp modelId="{4E1F181F-A3F3-412D-B63E-C5CFABA1DA8D}">
      <dsp:nvSpPr>
        <dsp:cNvPr id="8" name="圆角矩形 7"/>
        <dsp:cNvSpPr/>
      </dsp:nvSpPr>
      <dsp:spPr bwMode="white">
        <a:xfrm>
          <a:off x="0" y="2340198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>
              <a:solidFill>
                <a:schemeClr val="dk1"/>
              </a:solidFill>
            </a:rPr>
            <a:t>知情同意书</a:t>
          </a:r>
          <a:endParaRPr lang="zh-CN" dirty="0">
            <a:solidFill>
              <a:schemeClr val="dk1"/>
            </a:solidFill>
          </a:endParaRPr>
        </a:p>
      </dsp:txBody>
      <dsp:txXfrm>
        <a:off x="0" y="2340198"/>
        <a:ext cx="10257367" cy="408940"/>
      </dsp:txXfrm>
    </dsp:sp>
    <dsp:sp modelId="{98671AC1-3631-4E2F-9C6C-4C765041073B}">
      <dsp:nvSpPr>
        <dsp:cNvPr id="9" name="圆角矩形 8"/>
        <dsp:cNvSpPr/>
      </dsp:nvSpPr>
      <dsp:spPr bwMode="white">
        <a:xfrm>
          <a:off x="0" y="2795218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>
              <a:solidFill>
                <a:schemeClr val="dk1"/>
              </a:solidFill>
            </a:rPr>
            <a:t>招募广告及保险证明</a:t>
          </a:r>
          <a:endParaRPr lang="zh-CN" dirty="0">
            <a:solidFill>
              <a:schemeClr val="dk1"/>
            </a:solidFill>
          </a:endParaRPr>
        </a:p>
      </dsp:txBody>
      <dsp:txXfrm>
        <a:off x="0" y="2795218"/>
        <a:ext cx="10257367" cy="408940"/>
      </dsp:txXfrm>
    </dsp:sp>
    <dsp:sp modelId="{0808A0EC-4FC3-466B-82F9-A9BD7AC46C62}">
      <dsp:nvSpPr>
        <dsp:cNvPr id="10" name="圆角矩形 9"/>
        <dsp:cNvSpPr/>
      </dsp:nvSpPr>
      <dsp:spPr bwMode="white">
        <a:xfrm>
          <a:off x="0" y="3250237"/>
          <a:ext cx="10257367" cy="408940"/>
        </a:xfrm>
        <a:prstGeom prst="roundRect">
          <a:avLst/>
        </a:prstGeom>
        <a:noFill/>
        <a:ln>
          <a:solidFill>
            <a:schemeClr val="accent6"/>
          </a:solidFill>
        </a:ln>
      </dsp:spPr>
      <dsp:style>
        <a:lnRef idx="2">
          <a:schemeClr val="accent2">
            <a:shade val="80000"/>
          </a:schemeClr>
        </a:lnRef>
        <a:fillRef idx="1">
          <a:schemeClr val="lt1"/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60960" tIns="60960" rIns="60960" bIns="60960" anchor="ctr"/>
        <a:lstStyle>
          <a:lvl1pPr algn="l">
            <a:defRPr sz="1600"/>
          </a:lvl1pPr>
          <a:lvl2pPr marL="114300" indent="-114300" algn="l">
            <a:defRPr sz="1200"/>
          </a:lvl2pPr>
          <a:lvl3pPr marL="228600" indent="-114300" algn="l">
            <a:defRPr sz="1200"/>
          </a:lvl3pPr>
          <a:lvl4pPr marL="342900" indent="-114300" algn="l">
            <a:defRPr sz="1200"/>
          </a:lvl4pPr>
          <a:lvl5pPr marL="457200" indent="-114300" algn="l">
            <a:defRPr sz="1200"/>
          </a:lvl5pPr>
          <a:lvl6pPr marL="571500" indent="-114300" algn="l">
            <a:defRPr sz="1200"/>
          </a:lvl6pPr>
          <a:lvl7pPr marL="685800" indent="-114300" algn="l">
            <a:defRPr sz="1200"/>
          </a:lvl7pPr>
          <a:lvl8pPr marL="800100" indent="-114300" algn="l">
            <a:defRPr sz="1200"/>
          </a:lvl8pPr>
          <a:lvl9pPr marL="914400" indent="-114300" algn="l">
            <a:defRPr sz="12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b="1" dirty="0" smtClean="0">
              <a:solidFill>
                <a:schemeClr val="dk1"/>
              </a:solidFill>
            </a:rPr>
            <a:t>其它</a:t>
          </a:r>
          <a:r>
            <a:rPr lang="zh-CN" b="1" dirty="0" smtClean="0">
              <a:solidFill>
                <a:srgbClr val="FF0000"/>
              </a:solidFill>
            </a:rPr>
            <a:t>（如组长单位伦理批件、前置伦理审查相关文件等）</a:t>
          </a:r>
          <a:endParaRPr lang="zh-CN" b="1" dirty="0" smtClean="0">
            <a:solidFill>
              <a:srgbClr val="FF0000"/>
            </a:solidFill>
          </a:endParaRPr>
        </a:p>
      </dsp:txBody>
      <dsp:txXfrm>
        <a:off x="0" y="3250237"/>
        <a:ext cx="10257367" cy="408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003366"/>
                </a:solidFill>
              </a:rPr>
            </a:fld>
            <a:endParaRPr lang="zh-CN" altLang="en-US">
              <a:solidFill>
                <a:srgbClr val="003366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003366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FFFFFF"/>
                </a:solidFill>
              </a:rPr>
            </a:fld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>
                <a:solidFill>
                  <a:srgbClr val="003366"/>
                </a:solidFill>
              </a:rPr>
            </a:fld>
            <a:endParaRPr lang="zh-CN" altLang="en-US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>
                <a:solidFill>
                  <a:srgbClr val="FFFFFF"/>
                </a:solidFill>
              </a:rPr>
            </a:fld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5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7377" y="908721"/>
            <a:ext cx="10363200" cy="1470025"/>
          </a:xfrm>
        </p:spPr>
        <p:txBody>
          <a:bodyPr/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4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方案名称</a:t>
            </a:r>
            <a:endParaRPr lang="zh-CN" altLang="en-US" sz="4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1"/>
          <p:cNvSpPr txBox="1"/>
          <p:nvPr/>
        </p:nvSpPr>
        <p:spPr>
          <a:xfrm>
            <a:off x="1860134" y="5146666"/>
            <a:ext cx="9409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注：此模版为初始项目伦理汇报模版，汇报时间请严格把握在</a:t>
            </a:r>
            <a:r>
              <a:rPr kumimoji="1" lang="en-US" altLang="zh-CN" b="1" dirty="0">
                <a:solidFill>
                  <a:srgbClr val="FF0000"/>
                </a:solidFill>
                <a:highlight>
                  <a:srgbClr val="FFFF00"/>
                </a:highlight>
              </a:rPr>
              <a:t>5min</a:t>
            </a:r>
            <a:r>
              <a:rPr kumimoji="1" lang="zh-CN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，本模版中</a:t>
            </a:r>
            <a:r>
              <a:rPr kumimoji="1" lang="zh-CN" altLang="en-US" b="1" dirty="0" smtClean="0">
                <a:solidFill>
                  <a:srgbClr val="FF0000"/>
                </a:solidFill>
                <a:highlight>
                  <a:srgbClr val="FFFF00"/>
                </a:highlight>
              </a:rPr>
              <a:t>标红色字体部分的填写说明请</a:t>
            </a:r>
            <a:r>
              <a:rPr kumimoji="1" lang="zh-CN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在</a:t>
            </a:r>
            <a:r>
              <a:rPr kumimoji="1" lang="en-US" altLang="zh-CN" b="1" dirty="0">
                <a:solidFill>
                  <a:srgbClr val="FF0000"/>
                </a:solidFill>
                <a:highlight>
                  <a:srgbClr val="FFFF00"/>
                </a:highlight>
              </a:rPr>
              <a:t>PPT</a:t>
            </a:r>
            <a:r>
              <a:rPr kumimoji="1" lang="zh-CN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做好后删除。</a:t>
            </a:r>
            <a:endParaRPr kumimoji="1" lang="zh-CN" altLang="en-US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1584" y="2420888"/>
            <a:ext cx="916834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汇报人：</a:t>
            </a:r>
            <a:endParaRPr lang="en-US" altLang="zh-CN" sz="28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科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室：</a:t>
            </a:r>
            <a:endParaRPr lang="en-US" altLang="zh-CN" sz="28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申办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方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：（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注明外资、内资、合资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en-US" altLang="zh-CN" sz="2800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CRO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：（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如有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，注明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外资、内资、合资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042594" y="935281"/>
            <a:ext cx="10515600" cy="1325563"/>
          </a:xfrm>
        </p:spPr>
        <p:txBody>
          <a:bodyPr/>
          <a:lstStyle/>
          <a:p>
            <a:r>
              <a:rPr lang="zh-CN" altLang="en-US" b="1" dirty="0" smtClean="0"/>
              <a:t>主要内容</a:t>
            </a:r>
            <a:endParaRPr lang="zh-CN" altLang="en-US" b="1" dirty="0"/>
          </a:p>
        </p:txBody>
      </p:sp>
      <p:graphicFrame>
        <p:nvGraphicFramePr>
          <p:cNvPr id="15" name="内容占位符 14"/>
          <p:cNvGraphicFramePr>
            <a:graphicFrameLocks noGrp="1"/>
          </p:cNvGraphicFramePr>
          <p:nvPr>
            <p:ph idx="1"/>
          </p:nvPr>
        </p:nvGraphicFramePr>
        <p:xfrm>
          <a:off x="1117601" y="2233110"/>
          <a:ext cx="10257367" cy="3724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5927" y="870735"/>
            <a:ext cx="10515600" cy="1325563"/>
          </a:xfrm>
        </p:spPr>
        <p:txBody>
          <a:bodyPr/>
          <a:lstStyle/>
          <a:p>
            <a:r>
              <a:rPr lang="zh-CN" altLang="en-US" b="1" dirty="0" smtClean="0"/>
              <a:t>参研单位</a:t>
            </a:r>
            <a:r>
              <a:rPr lang="zh-CN" altLang="en-US" b="1" dirty="0"/>
              <a:t>及主研列表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412" y="2277446"/>
            <a:ext cx="10515600" cy="4351338"/>
          </a:xfrm>
        </p:spPr>
        <p:txBody>
          <a:bodyPr/>
          <a:lstStyle/>
          <a:p>
            <a:pPr marL="495300" indent="-495300">
              <a:buFontTx/>
              <a:buAutoNum type="arabicPeriod"/>
            </a:pPr>
            <a:r>
              <a:rPr lang="en-US" altLang="zh-CN" sz="2000" dirty="0">
                <a:latin typeface="Times New Roman" panose="02020603050405020304" pitchFamily="18" charset="0"/>
              </a:rPr>
              <a:t>****</a:t>
            </a:r>
            <a:r>
              <a:rPr lang="zh-CN" altLang="en-US" sz="2000" dirty="0">
                <a:latin typeface="Times New Roman" panose="02020603050405020304" pitchFamily="18" charset="0"/>
              </a:rPr>
              <a:t>医院（牵头单位）</a:t>
            </a:r>
            <a:endParaRPr lang="zh-CN" altLang="en-US" sz="2000" dirty="0">
              <a:latin typeface="Times New Roman" panose="02020603050405020304" pitchFamily="18" charset="0"/>
            </a:endParaRPr>
          </a:p>
          <a:p>
            <a:pPr marL="495300" indent="-495300">
              <a:buFontTx/>
              <a:buAutoNum type="arabicPeriod"/>
            </a:pPr>
            <a:r>
              <a:rPr lang="en-US" altLang="zh-CN" sz="2000" dirty="0">
                <a:latin typeface="Times New Roman" panose="02020603050405020304" pitchFamily="18" charset="0"/>
              </a:rPr>
              <a:t>****</a:t>
            </a:r>
            <a:r>
              <a:rPr lang="zh-CN" altLang="en-US" sz="2000" dirty="0">
                <a:latin typeface="Times New Roman" panose="02020603050405020304" pitchFamily="18" charset="0"/>
              </a:rPr>
              <a:t>医院 </a:t>
            </a:r>
            <a:endParaRPr lang="zh-CN" altLang="en-US" sz="2000" dirty="0">
              <a:latin typeface="Times New Roman" panose="02020603050405020304" pitchFamily="18" charset="0"/>
            </a:endParaRPr>
          </a:p>
          <a:p>
            <a:pPr marL="495300" indent="-495300">
              <a:buFontTx/>
              <a:buAutoNum type="arabicPeriod"/>
            </a:pPr>
            <a:r>
              <a:rPr lang="en-US" altLang="zh-CN" sz="2000" dirty="0">
                <a:latin typeface="Times New Roman" panose="02020603050405020304" pitchFamily="18" charset="0"/>
              </a:rPr>
              <a:t>****</a:t>
            </a:r>
            <a:r>
              <a:rPr lang="zh-CN" altLang="en-US" sz="2000" dirty="0">
                <a:latin typeface="Times New Roman" panose="02020603050405020304" pitchFamily="18" charset="0"/>
              </a:rPr>
              <a:t>医院 </a:t>
            </a:r>
            <a:endParaRPr lang="zh-CN" altLang="en-US" sz="2000" dirty="0">
              <a:latin typeface="Times New Roman" panose="02020603050405020304" pitchFamily="18" charset="0"/>
            </a:endParaRPr>
          </a:p>
          <a:p>
            <a:pPr marL="495300" indent="-495300">
              <a:buFontTx/>
              <a:buAutoNum type="arabicPeriod"/>
            </a:pPr>
            <a:r>
              <a:rPr lang="en-US" altLang="zh-CN" sz="2000" dirty="0">
                <a:latin typeface="Times New Roman" panose="02020603050405020304" pitchFamily="18" charset="0"/>
              </a:rPr>
              <a:t>****</a:t>
            </a:r>
            <a:r>
              <a:rPr lang="zh-CN" altLang="en-US" sz="2000" dirty="0">
                <a:latin typeface="Times New Roman" panose="02020603050405020304" pitchFamily="18" charset="0"/>
              </a:rPr>
              <a:t>医院 </a:t>
            </a:r>
            <a:endParaRPr lang="zh-CN" altLang="en-US" sz="2000" dirty="0">
              <a:latin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3191" y="892926"/>
            <a:ext cx="10566400" cy="1143000"/>
          </a:xfrm>
        </p:spPr>
        <p:txBody>
          <a:bodyPr/>
          <a:lstStyle/>
          <a:p>
            <a:r>
              <a:rPr lang="zh-CN" altLang="en-US" b="1" dirty="0"/>
              <a:t>本中心研</a:t>
            </a:r>
            <a:r>
              <a:rPr lang="zh-CN" altLang="en-US" b="1" dirty="0" smtClean="0"/>
              <a:t>究团队</a:t>
            </a:r>
            <a:endParaRPr lang="zh-CN" altLang="en-US" b="1" dirty="0"/>
          </a:p>
        </p:txBody>
      </p:sp>
      <p:graphicFrame>
        <p:nvGraphicFramePr>
          <p:cNvPr id="5" name="Group 58"/>
          <p:cNvGraphicFramePr>
            <a:graphicFrameLocks noGrp="1"/>
          </p:cNvGraphicFramePr>
          <p:nvPr/>
        </p:nvGraphicFramePr>
        <p:xfrm>
          <a:off x="700443" y="2043057"/>
          <a:ext cx="10774045" cy="414972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736395"/>
                <a:gridCol w="1365250"/>
                <a:gridCol w="3039776"/>
                <a:gridCol w="4632413"/>
              </a:tblGrid>
              <a:tr h="685800"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研究者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3048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职</a:t>
                      </a:r>
                      <a:r>
                        <a:rPr kumimoji="0" 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</a:t>
                      </a:r>
                      <a:r>
                        <a:rPr kumimoji="0" lang="zh-CN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3048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GCP</a:t>
                      </a:r>
                      <a:r>
                        <a:rPr kumimoji="0" lang="zh-CN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培训证书日期</a:t>
                      </a:r>
                      <a:r>
                        <a:rPr lang="zh-CN" altLang="en-US" sz="2000" b="1" dirty="0" smtClean="0">
                          <a:ln>
                            <a:noFill/>
                          </a:ln>
                          <a:effectLst/>
                          <a:sym typeface="+mn-ea"/>
                        </a:rPr>
                        <a:t>（年）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3048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在试验中职责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0" marB="0" anchor="ctr" horzOverflow="overflow"/>
                </a:tc>
              </a:tr>
              <a:tr h="412750">
                <a:tc>
                  <a:txBody>
                    <a:bodyPr/>
                    <a:lstStyle/>
                    <a:p>
                      <a:pPr marL="0" marR="0" lvl="0" indent="30480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30480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30480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0" marB="0" anchor="ctr" horzOverflow="overflow"/>
                </a:tc>
              </a:tr>
              <a:tr h="49212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  <a:tr h="45085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  <a:tr h="41275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  <a:tr h="41275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  <a:tr h="41275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  <a:tr h="41275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  <a:tr h="41275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0" marB="0" anchor="ctr" horzOverflow="overflow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866" y="1053614"/>
            <a:ext cx="10515600" cy="1325563"/>
          </a:xfrm>
        </p:spPr>
        <p:txBody>
          <a:bodyPr/>
          <a:lstStyle/>
          <a:p>
            <a:r>
              <a:rPr lang="zh-CN" altLang="en-US" b="1" dirty="0"/>
              <a:t>研究背景</a:t>
            </a:r>
            <a:r>
              <a:rPr lang="zh-CN" altLang="en-US" sz="2400" dirty="0" smtClean="0">
                <a:solidFill>
                  <a:srgbClr val="FF0000"/>
                </a:solidFill>
              </a:rPr>
              <a:t>（</a:t>
            </a:r>
            <a:r>
              <a:rPr lang="zh-CN" altLang="en-US" sz="2400" dirty="0">
                <a:solidFill>
                  <a:srgbClr val="FF0000"/>
                </a:solidFill>
              </a:rPr>
              <a:t>注：不超过</a:t>
            </a:r>
            <a:r>
              <a:rPr lang="en-US" altLang="zh-CN" sz="2400" dirty="0">
                <a:solidFill>
                  <a:srgbClr val="FF0000"/>
                </a:solidFill>
              </a:rPr>
              <a:t>1</a:t>
            </a:r>
            <a:r>
              <a:rPr lang="zh-CN" altLang="en-US" sz="2400" dirty="0">
                <a:solidFill>
                  <a:srgbClr val="FF0000"/>
                </a:solidFill>
              </a:rPr>
              <a:t>页</a:t>
            </a:r>
            <a:r>
              <a:rPr lang="zh-CN" altLang="en-US" sz="2400" dirty="0" smtClean="0">
                <a:solidFill>
                  <a:srgbClr val="FF0000"/>
                </a:solidFill>
              </a:rPr>
              <a:t>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7442" y="2309719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866" y="1053614"/>
            <a:ext cx="10515600" cy="1325563"/>
          </a:xfrm>
        </p:spPr>
        <p:txBody>
          <a:bodyPr/>
          <a:lstStyle/>
          <a:p>
            <a:r>
              <a:rPr lang="zh-CN" altLang="en-US" b="1" dirty="0"/>
              <a:t>研究药物（器械）</a:t>
            </a:r>
            <a:r>
              <a:rPr lang="zh-CN" altLang="en-US" b="1" dirty="0" smtClean="0"/>
              <a:t>介绍</a:t>
            </a:r>
            <a:br>
              <a:rPr lang="en-US" altLang="zh-CN" dirty="0" smtClean="0"/>
            </a:br>
            <a:r>
              <a:rPr lang="zh-CN" altLang="en-US" sz="2400" dirty="0" smtClean="0">
                <a:solidFill>
                  <a:srgbClr val="FF0000"/>
                </a:solidFill>
              </a:rPr>
              <a:t>（包括</a:t>
            </a:r>
            <a:r>
              <a:rPr lang="zh-CN" altLang="en-US" sz="2400" dirty="0">
                <a:solidFill>
                  <a:srgbClr val="FF0000"/>
                </a:solidFill>
              </a:rPr>
              <a:t>作用机制及用途，注：不超过</a:t>
            </a:r>
            <a:r>
              <a:rPr lang="en-US" altLang="zh-CN" sz="2400" dirty="0">
                <a:solidFill>
                  <a:srgbClr val="FF0000"/>
                </a:solidFill>
              </a:rPr>
              <a:t>1</a:t>
            </a:r>
            <a:r>
              <a:rPr lang="zh-CN" altLang="en-US" sz="2400" dirty="0">
                <a:solidFill>
                  <a:srgbClr val="FF0000"/>
                </a:solidFill>
              </a:rPr>
              <a:t>页</a:t>
            </a:r>
            <a:r>
              <a:rPr lang="zh-CN" altLang="en-US" sz="2400" dirty="0" smtClean="0">
                <a:solidFill>
                  <a:srgbClr val="FF0000"/>
                </a:solidFill>
              </a:rPr>
              <a:t>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7442" y="2309719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9715" y="903007"/>
            <a:ext cx="10515600" cy="1325563"/>
          </a:xfrm>
        </p:spPr>
        <p:txBody>
          <a:bodyPr/>
          <a:lstStyle/>
          <a:p>
            <a:r>
              <a:rPr lang="zh-CN" altLang="en-US" b="1" dirty="0" smtClean="0"/>
              <a:t>研究方案</a:t>
            </a:r>
            <a:r>
              <a:rPr lang="zh-CN" altLang="en-US" sz="1800" b="1" dirty="0">
                <a:solidFill>
                  <a:srgbClr val="FF0000"/>
                </a:solidFill>
              </a:rPr>
              <a:t>（</a:t>
            </a:r>
            <a:r>
              <a:rPr lang="zh-CN" altLang="en-US" sz="1800" dirty="0">
                <a:solidFill>
                  <a:srgbClr val="FF0000"/>
                </a:solidFill>
              </a:rPr>
              <a:t>注：包括研究目的、研究设计、本中心计划入组例数、入排标准、终点指标、合并用药和治</a:t>
            </a:r>
            <a:r>
              <a:rPr lang="zh-CN" altLang="en-US" sz="1800" dirty="0" smtClean="0">
                <a:solidFill>
                  <a:srgbClr val="FF0000"/>
                </a:solidFill>
              </a:rPr>
              <a:t>疗、</a:t>
            </a:r>
            <a:r>
              <a:rPr lang="zh-CN" altLang="en-US" sz="1800" dirty="0">
                <a:solidFill>
                  <a:srgbClr val="FF0000"/>
                </a:solidFill>
              </a:rPr>
              <a:t>发生不良事件的处理预案等，不超</a:t>
            </a:r>
            <a:r>
              <a:rPr lang="zh-CN" altLang="en-US" sz="1800" dirty="0" smtClean="0">
                <a:solidFill>
                  <a:srgbClr val="FF0000"/>
                </a:solidFill>
              </a:rPr>
              <a:t>过</a:t>
            </a:r>
            <a:r>
              <a:rPr lang="en-US" altLang="zh-CN" sz="1800" dirty="0">
                <a:solidFill>
                  <a:srgbClr val="FF0000"/>
                </a:solidFill>
              </a:rPr>
              <a:t>5</a:t>
            </a:r>
            <a:r>
              <a:rPr lang="zh-CN" altLang="en-US" sz="1800" dirty="0">
                <a:solidFill>
                  <a:srgbClr val="FF0000"/>
                </a:solidFill>
              </a:rPr>
              <a:t>页）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183801"/>
            <a:ext cx="10515600" cy="3993161"/>
          </a:xfrm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4635" y="987910"/>
            <a:ext cx="10840640" cy="1143000"/>
          </a:xfrm>
        </p:spPr>
        <p:txBody>
          <a:bodyPr>
            <a:normAutofit fontScale="90000"/>
          </a:bodyPr>
          <a:lstStyle/>
          <a:p>
            <a:r>
              <a:rPr lang="zh-CN" altLang="en-US" sz="4900" b="1" dirty="0"/>
              <a:t>知情同意书</a:t>
            </a:r>
            <a:r>
              <a:rPr lang="zh-CN" altLang="en-US" sz="1800" dirty="0">
                <a:solidFill>
                  <a:srgbClr val="FF0000"/>
                </a:solidFill>
              </a:rPr>
              <a:t>（注</a:t>
            </a:r>
            <a:r>
              <a:rPr lang="zh-CN" altLang="en-US" sz="1800" dirty="0" smtClean="0">
                <a:solidFill>
                  <a:srgbClr val="FF0000"/>
                </a:solidFill>
              </a:rPr>
              <a:t>：包</a:t>
            </a:r>
            <a:r>
              <a:rPr lang="zh-CN" altLang="en-US" sz="1800" dirty="0">
                <a:solidFill>
                  <a:srgbClr val="FF0000"/>
                </a:solidFill>
              </a:rPr>
              <a:t>括简述入排标准，试验流程（需包含拟采血次数和采血总量），参加研究的可能风险、受益及补偿情况，以及研究所用的药物</a:t>
            </a:r>
            <a:r>
              <a:rPr lang="en-US" altLang="zh-CN" sz="1800" dirty="0">
                <a:solidFill>
                  <a:srgbClr val="FF0000"/>
                </a:solidFill>
              </a:rPr>
              <a:t>/</a:t>
            </a:r>
            <a:r>
              <a:rPr lang="zh-CN" altLang="en-US" sz="1800" dirty="0">
                <a:solidFill>
                  <a:srgbClr val="FF0000"/>
                </a:solidFill>
              </a:rPr>
              <a:t>器械及相关检查费用（注明相关费用及费用由谁来</a:t>
            </a:r>
            <a:r>
              <a:rPr lang="zh-CN" altLang="en-US" sz="1800" dirty="0" smtClean="0">
                <a:solidFill>
                  <a:srgbClr val="FF0000"/>
                </a:solidFill>
              </a:rPr>
              <a:t>出），替代</a:t>
            </a:r>
            <a:r>
              <a:rPr lang="zh-CN" altLang="en-US" sz="1800" dirty="0" smtClean="0">
                <a:solidFill>
                  <a:srgbClr val="FF0000"/>
                </a:solidFill>
              </a:rPr>
              <a:t>治疗方案等，</a:t>
            </a:r>
            <a:r>
              <a:rPr lang="zh-CN" altLang="en-US" sz="1800" dirty="0">
                <a:solidFill>
                  <a:srgbClr val="FF0000"/>
                </a:solidFill>
              </a:rPr>
              <a:t>不超过</a:t>
            </a:r>
            <a:r>
              <a:rPr lang="en-US" altLang="zh-CN" sz="1800" dirty="0">
                <a:solidFill>
                  <a:srgbClr val="FF0000"/>
                </a:solidFill>
              </a:rPr>
              <a:t>4</a:t>
            </a:r>
            <a:r>
              <a:rPr lang="zh-CN" altLang="en-US" sz="1800" dirty="0">
                <a:solidFill>
                  <a:srgbClr val="FF0000"/>
                </a:solidFill>
              </a:rPr>
              <a:t>页）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7442" y="2298962"/>
            <a:ext cx="10515600" cy="3832897"/>
          </a:xfrm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6383" y="104285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CN" altLang="en-US" b="1" dirty="0"/>
              <a:t>招募广</a:t>
            </a:r>
            <a:r>
              <a:rPr lang="zh-CN" altLang="en-US" b="1" dirty="0" smtClean="0"/>
              <a:t>告</a:t>
            </a:r>
            <a:r>
              <a:rPr lang="zh-CN" altLang="en-US" sz="2000" dirty="0">
                <a:solidFill>
                  <a:srgbClr val="FF0000"/>
                </a:solidFill>
              </a:rPr>
              <a:t>（注：需包含招募方式和方法，如涉及招募公司，请提供招募公司相关资质文件，</a:t>
            </a:r>
            <a:r>
              <a:rPr lang="en-US" altLang="zh-CN" sz="2000" dirty="0">
                <a:solidFill>
                  <a:srgbClr val="FF0000"/>
                </a:solidFill>
              </a:rPr>
              <a:t>1</a:t>
            </a:r>
            <a:r>
              <a:rPr lang="zh-CN" altLang="en-US" sz="2000" dirty="0">
                <a:solidFill>
                  <a:srgbClr val="FF0000"/>
                </a:solidFill>
              </a:rPr>
              <a:t>页）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3446" y="1988840"/>
            <a:ext cx="10257367" cy="3724275"/>
          </a:xfrm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7141" y="956796"/>
            <a:ext cx="10515600" cy="1325563"/>
          </a:xfrm>
        </p:spPr>
        <p:txBody>
          <a:bodyPr/>
          <a:lstStyle/>
          <a:p>
            <a:r>
              <a:rPr lang="zh-CN" altLang="en-US" b="1" dirty="0"/>
              <a:t>保险</a:t>
            </a:r>
            <a:r>
              <a:rPr lang="zh-CN" altLang="en-US" sz="2000" dirty="0">
                <a:solidFill>
                  <a:srgbClr val="FF0000"/>
                </a:solidFill>
              </a:rPr>
              <a:t>（注：不超过</a:t>
            </a:r>
            <a:r>
              <a:rPr lang="en-US" altLang="zh-CN" sz="2000" dirty="0">
                <a:solidFill>
                  <a:srgbClr val="FF0000"/>
                </a:solidFill>
              </a:rPr>
              <a:t>1</a:t>
            </a:r>
            <a:r>
              <a:rPr lang="zh-CN" altLang="en-US" sz="2000" dirty="0">
                <a:solidFill>
                  <a:srgbClr val="FF0000"/>
                </a:solidFill>
              </a:rPr>
              <a:t>页）</a:t>
            </a:r>
            <a:br>
              <a:rPr lang="zh-CN" altLang="en-US" sz="2000" dirty="0">
                <a:solidFill>
                  <a:srgbClr val="FF0000"/>
                </a:solidFill>
              </a:rPr>
            </a:b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3446" y="1988840"/>
            <a:ext cx="10257367" cy="3724275"/>
          </a:xfrm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1989" y="773916"/>
            <a:ext cx="10515600" cy="1325563"/>
          </a:xfrm>
        </p:spPr>
        <p:txBody>
          <a:bodyPr/>
          <a:lstStyle/>
          <a:p>
            <a:r>
              <a:rPr lang="zh-CN" altLang="en-US" b="1" dirty="0" smtClean="0"/>
              <a:t>其它</a:t>
            </a:r>
            <a:r>
              <a:rPr lang="zh-CN" altLang="en-US" sz="2400" dirty="0">
                <a:solidFill>
                  <a:srgbClr val="FF0000"/>
                </a:solidFill>
              </a:rPr>
              <a:t>（如组长单位伦理批件、前置伦理审查相关文件等，</a:t>
            </a:r>
            <a:r>
              <a:rPr lang="en-US" altLang="zh-CN" sz="2400" dirty="0">
                <a:solidFill>
                  <a:srgbClr val="FF0000"/>
                </a:solidFill>
              </a:rPr>
              <a:t>1-2</a:t>
            </a:r>
            <a:r>
              <a:rPr lang="zh-CN" altLang="en-US" sz="2400" dirty="0">
                <a:solidFill>
                  <a:srgbClr val="FF0000"/>
                </a:solidFill>
              </a:rPr>
              <a:t>页）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zh-CN" alt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J:\设计\常规底图\ppt模板1 16比9.jpgppt模板1 16比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-1905" y="-7302"/>
            <a:ext cx="12207240" cy="6866255"/>
          </a:xfrm>
          <a:prstGeom prst="rect">
            <a:avLst/>
          </a:prstGeom>
        </p:spPr>
      </p:pic>
      <p:sp>
        <p:nvSpPr>
          <p:cNvPr id="5" name="TextBox 8"/>
          <p:cNvSpPr txBox="1"/>
          <p:nvPr/>
        </p:nvSpPr>
        <p:spPr>
          <a:xfrm>
            <a:off x="8502650" y="5952490"/>
            <a:ext cx="3284855" cy="36893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泰达国际心血管病医院</a:t>
            </a:r>
            <a:endParaRPr 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图片 2" descr="泰达心血管医院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9890" y="4225290"/>
            <a:ext cx="1727200" cy="1727200"/>
          </a:xfrm>
          <a:prstGeom prst="rect">
            <a:avLst/>
          </a:prstGeom>
        </p:spPr>
      </p:pic>
      <p:sp>
        <p:nvSpPr>
          <p:cNvPr id="7" name="标题 1"/>
          <p:cNvSpPr txBox="1"/>
          <p:nvPr/>
        </p:nvSpPr>
        <p:spPr>
          <a:xfrm>
            <a:off x="1815353" y="2248759"/>
            <a:ext cx="7772400" cy="1470025"/>
          </a:xfrm>
          <a:prstGeom prst="roundRect">
            <a:avLst>
              <a:gd name="adj" fmla="val 21667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8800" b="1" i="1" dirty="0" smtClean="0">
                <a:solidFill>
                  <a:schemeClr val="accent6"/>
                </a:solidFill>
              </a:rPr>
              <a:t>谢   谢</a:t>
            </a:r>
            <a:endParaRPr lang="zh-CN" altLang="en-US" sz="8800" b="1" i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 spd="slow" advClick="0" advTm="2000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PRING_PRESENTATION_TITLE" val="简洁灰色商务画册PPT模板2"/>
  <p:tag name="COMMONDATA" val="eyJoZGlkIjoiZTVhYmZjMDRjNWQ4NTFmNzgwOGNjZWI4ZGNlN2M2NTgifQ=="/>
  <p:tag name="KSO_WPP_MARK_KEY" val="890dc171-3a86-4ca1-ba71-c51fabd40add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497</Words>
  <Application>WPS 演示</Application>
  <PresentationFormat>自定义</PresentationFormat>
  <Paragraphs>48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宋体</vt:lpstr>
      <vt:lpstr>Wingdings</vt:lpstr>
      <vt:lpstr>黑体</vt:lpstr>
      <vt:lpstr>Times New Roman</vt:lpstr>
      <vt:lpstr>微软雅黑</vt:lpstr>
      <vt:lpstr>Calibri</vt:lpstr>
      <vt:lpstr>Arial Unicode MS</vt:lpstr>
      <vt:lpstr>Calibri Light</vt:lpstr>
      <vt:lpstr>Office 主题</vt:lpstr>
      <vt:lpstr>方案名称</vt:lpstr>
      <vt:lpstr>主要内容</vt:lpstr>
      <vt:lpstr>参研单位及主研列表</vt:lpstr>
      <vt:lpstr>本中心研究团队</vt:lpstr>
      <vt:lpstr>研究药物（器械）介绍 （包括作用机制及用途，注：不超过1页）</vt:lpstr>
      <vt:lpstr>研究药物（器械）介绍 （包括作用机制及用途，注：不超过1页）</vt:lpstr>
      <vt:lpstr>研究方案（注：包括研究目的、研究设计、入排标准、终点指标、合并用药和治疗、发生不良事件的处理预案等，不超过3页）</vt:lpstr>
      <vt:lpstr>知情同意书（注：包括参加研究的风险、受益及补偿情况，以及研究所用的药物/器械及相关检查费用（注明相关费用及费用由谁来出）,研究结果的使用和个人信息的保密及受试者权利和相关注意事项，不超过3页）</vt:lpstr>
      <vt:lpstr>招募广告（注：不超过1页） </vt:lpstr>
      <vt:lpstr>保险（注：不超过1页） </vt:lpstr>
      <vt:lpstr>其它（如有）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简洁灰色商务画册PPT模板2</dc:title>
  <dc:creator>andy</dc:creator>
  <cp:lastModifiedBy>李静</cp:lastModifiedBy>
  <cp:revision>464</cp:revision>
  <dcterms:created xsi:type="dcterms:W3CDTF">2019-04-09T06:58:00Z</dcterms:created>
  <dcterms:modified xsi:type="dcterms:W3CDTF">2026-09-02T03:54:22Z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BBAFE65BEC964B1D8C6AC5E981A89748</vt:lpwstr>
  </property>
</Properties>
</file>